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1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F2CC9-702D-9D19-F624-8072C87091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9880AD-3B3E-E744-7F03-4AABA857E8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20FE32-5D17-02B6-E6B2-84821B72C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D8A8-D44B-4A35-BBB3-E71BF7635F79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AC11C6-F033-A005-9DF8-116AF1F63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15176D-68B6-94FD-BA77-ECF4FFC81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B82F4-9D90-4EDA-A33A-5E47A7258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285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A65F2-33C2-AF36-5A72-07776D144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2E87AE-10D5-27F6-A499-B5D14121B4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63D4AD-11DB-FEA3-DB46-00B915C90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D8A8-D44B-4A35-BBB3-E71BF7635F79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B5701-045A-B333-CE74-8022A7AE5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73FA0-885A-38B5-BAF4-BF68CCEB7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B82F4-9D90-4EDA-A33A-5E47A7258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50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DAF692-B63A-1CCD-E590-64F748D64C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CB22FD-24A7-6ADC-BBBE-8296D2FB8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7A5C4-EF60-945F-8F02-5D0185314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D8A8-D44B-4A35-BBB3-E71BF7635F79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9AA30C-C87F-53ED-1D20-969C78BE1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8CA5E-8834-F956-BA3C-A2DEF6404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B82F4-9D90-4EDA-A33A-5E47A7258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956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41045-EA1C-5CAD-DA81-29ED27AEE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9F9F4-D554-D264-8112-DE6B40513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7EF739-9F74-D4C5-0600-90FD53656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D8A8-D44B-4A35-BBB3-E71BF7635F79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CF16B-565F-6C00-E0B4-18F29949D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11848A-7A35-CB0D-B12E-4C09C6032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B82F4-9D90-4EDA-A33A-5E47A7258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346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3B20B-52B3-70C4-CA27-12CBFB35B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17DFEE-7B89-4812-DCFA-E9D778D160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DEA888-5A5F-AD1F-BFC3-AF81CFE88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D8A8-D44B-4A35-BBB3-E71BF7635F79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969B7E-85D9-ECAB-4117-0B582A415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69C45-1E8B-560E-1CA4-289728A4E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B82F4-9D90-4EDA-A33A-5E47A7258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728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3D7A0-A77D-8528-6128-5A2FD09C3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8076D-1B6B-5672-45DC-C457880ABB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6ECC92-2928-C56D-63E0-9BB7C7F2D6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57A986-6373-4406-138C-40CC0FC0C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D8A8-D44B-4A35-BBB3-E71BF7635F79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D87D53-13F1-61BA-0841-14AFB0E76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93F1BD-B319-A323-9942-B8C1DF795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B82F4-9D90-4EDA-A33A-5E47A7258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094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38B6D-96D4-7C3D-2D4F-671C07129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CB2D23-785C-9D03-B659-F4AA22A6EB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F40368-35B7-F510-C004-F4682970F9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6712EC-E5C2-280E-5F8C-B63279404C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2906C6-2D65-9F68-2593-E75AF85C77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B56A8C-D540-8CD5-B2D1-874F6ACB4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D8A8-D44B-4A35-BBB3-E71BF7635F79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8EFAF9-94DD-2471-38A0-73C3A1E8C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22EA5E-FB88-1DB5-D733-6987B2D90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B82F4-9D90-4EDA-A33A-5E47A7258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268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6ACAF-C017-D710-27C3-E3548ADF8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E10D85-0207-2284-4BE5-014AC4C8A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D8A8-D44B-4A35-BBB3-E71BF7635F79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76DADE-3499-937D-0B11-77FBA68A4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72D3C7-7135-2DF8-86CB-C47573345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B82F4-9D90-4EDA-A33A-5E47A7258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75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CBF8B7-9361-3D8F-9993-450969471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D8A8-D44B-4A35-BBB3-E71BF7635F79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E21420-6B3F-7E16-290E-E1FD08839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A34906-C99F-CBCB-2CA7-645DEF3A1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B82F4-9D90-4EDA-A33A-5E47A7258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6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5A092-A542-20B3-F6AE-5994DD297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EED31-45A4-C8FD-FF2B-6B971514A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3EED6E-D9D0-B3A0-2AF1-FAD7D4E35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52B567-BD71-7729-A7D3-B2C51532A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D8A8-D44B-4A35-BBB3-E71BF7635F79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F6B76F-CDD6-42E3-98F4-0AB957346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C4EE62-07CE-2C81-6E2A-3B00E7E1A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B82F4-9D90-4EDA-A33A-5E47A7258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34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73C7C-6333-DA43-B56B-88A0E9B62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D7B363-7EA6-F633-2CB9-2DD48F06B2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6114E8-23E4-0BCE-A1DF-9FA225FA4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86A068-81DE-9BE5-1EED-028E491FF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D8A8-D44B-4A35-BBB3-E71BF7635F79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DC6446-F7BF-A53A-15DE-E1E4A79F6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120C7-95A3-2729-3D89-672436367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B82F4-9D90-4EDA-A33A-5E47A7258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478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B3ACC3-6784-750A-4665-3546B7776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5AB46F-5FDF-86F8-A45B-12A5D7C63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8C26E1-25AA-4203-BFBE-29F4A77C33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CD8A8-D44B-4A35-BBB3-E71BF7635F79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BD6556-24F6-C094-83D5-233BE6184B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E9828D-6E5F-D606-B98C-18EEBA708D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B82F4-9D90-4EDA-A33A-5E47A7258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113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otball in the middle of a road">
            <a:extLst>
              <a:ext uri="{FF2B5EF4-FFF2-40B4-BE49-F238E27FC236}">
                <a16:creationId xmlns:a16="http://schemas.microsoft.com/office/drawing/2014/main" id="{CB627F16-4354-70CC-77B9-A21230E849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1" b="1106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D51633-2A4A-4C22-8F48-CA76037281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597" y="1114425"/>
            <a:ext cx="7186024" cy="3524250"/>
          </a:xfrm>
        </p:spPr>
        <p:txBody>
          <a:bodyPr>
            <a:normAutofit/>
          </a:bodyPr>
          <a:lstStyle/>
          <a:p>
            <a:pPr algn="l"/>
            <a:r>
              <a:rPr lang="en-US" sz="1600" dirty="0">
                <a:latin typeface="Arial Black" panose="020B0A04020102020204" pitchFamily="34" charset="0"/>
              </a:rPr>
              <a:t>Varsity Girls: </a:t>
            </a:r>
            <a:r>
              <a:rPr lang="en-US" sz="1600" dirty="0">
                <a:latin typeface="Arial Black" panose="020B0A04020102020204" pitchFamily="34" charset="0"/>
                <a:cs typeface="Aharoni" panose="02010803020104030203" pitchFamily="2" charset="-79"/>
              </a:rPr>
              <a:t>Coach</a:t>
            </a:r>
            <a:r>
              <a:rPr lang="en-US" sz="1600" dirty="0">
                <a:latin typeface="Arial Black" panose="020B0A04020102020204" pitchFamily="34" charset="0"/>
              </a:rPr>
              <a:t> Dirk </a:t>
            </a:r>
            <a:r>
              <a:rPr lang="en-US" sz="1600" dirty="0" err="1">
                <a:latin typeface="Arial Black" panose="020B0A04020102020204" pitchFamily="34" charset="0"/>
              </a:rPr>
              <a:t>Spitznagle</a:t>
            </a:r>
            <a:r>
              <a:rPr lang="en-US" sz="1600" dirty="0">
                <a:latin typeface="Arial Black" panose="020B0A04020102020204" pitchFamily="34" charset="0"/>
              </a:rPr>
              <a:t> </a:t>
            </a:r>
            <a:br>
              <a:rPr lang="en-US" sz="1600" dirty="0">
                <a:latin typeface="Arial Black" panose="020B0A04020102020204" pitchFamily="34" charset="0"/>
              </a:rPr>
            </a:br>
            <a:br>
              <a:rPr lang="en-US" sz="1600" dirty="0">
                <a:latin typeface="Arial Black" panose="020B0A04020102020204" pitchFamily="34" charset="0"/>
              </a:rPr>
            </a:br>
            <a:r>
              <a:rPr lang="en-US" sz="1600" dirty="0">
                <a:latin typeface="Arial Black" panose="020B0A04020102020204" pitchFamily="34" charset="0"/>
              </a:rPr>
              <a:t>JV Girls: Coach Tiffany Oyen</a:t>
            </a:r>
            <a:br>
              <a:rPr lang="en-US" sz="1600" dirty="0">
                <a:latin typeface="Arial Black" panose="020B0A04020102020204" pitchFamily="34" charset="0"/>
              </a:rPr>
            </a:br>
            <a:br>
              <a:rPr lang="en-US" sz="1600" dirty="0">
                <a:latin typeface="Arial Black" panose="020B0A04020102020204" pitchFamily="34" charset="0"/>
              </a:rPr>
            </a:br>
            <a:r>
              <a:rPr lang="en-US" sz="1600" dirty="0">
                <a:latin typeface="Arial Black" panose="020B0A04020102020204" pitchFamily="34" charset="0"/>
              </a:rPr>
              <a:t>C Girls: Coach: To Be Determined</a:t>
            </a:r>
            <a:br>
              <a:rPr lang="en-US" sz="1600" dirty="0">
                <a:latin typeface="Arial Black" panose="020B0A04020102020204" pitchFamily="34" charset="0"/>
              </a:rPr>
            </a:br>
            <a:br>
              <a:rPr lang="en-US" sz="1600" dirty="0">
                <a:latin typeface="Arial Black" panose="020B0A04020102020204" pitchFamily="34" charset="0"/>
              </a:rPr>
            </a:br>
            <a:br>
              <a:rPr lang="en-US" sz="1600" dirty="0">
                <a:latin typeface="Arial Black" panose="020B0A04020102020204" pitchFamily="34" charset="0"/>
              </a:rPr>
            </a:br>
            <a:r>
              <a:rPr lang="en-US" sz="1600" dirty="0">
                <a:latin typeface="Arial Black" panose="020B0A04020102020204" pitchFamily="34" charset="0"/>
              </a:rPr>
              <a:t>Varsity Boys: Coach Valdy</a:t>
            </a:r>
            <a:br>
              <a:rPr lang="en-US" sz="1600" dirty="0">
                <a:latin typeface="Arial Black" panose="020B0A04020102020204" pitchFamily="34" charset="0"/>
              </a:rPr>
            </a:br>
            <a:br>
              <a:rPr lang="en-US" sz="1600" dirty="0">
                <a:latin typeface="Arial Black" panose="020B0A04020102020204" pitchFamily="34" charset="0"/>
              </a:rPr>
            </a:br>
            <a:r>
              <a:rPr lang="en-US" sz="1600" dirty="0">
                <a:latin typeface="Arial Black" panose="020B0A04020102020204" pitchFamily="34" charset="0"/>
              </a:rPr>
              <a:t>JV Boys: Coach Bruce Temte</a:t>
            </a:r>
            <a:br>
              <a:rPr lang="en-US" sz="1600" dirty="0">
                <a:latin typeface="Arial Black" panose="020B0A04020102020204" pitchFamily="34" charset="0"/>
              </a:rPr>
            </a:br>
            <a:br>
              <a:rPr lang="en-US" sz="1600" dirty="0">
                <a:latin typeface="Arial Black" panose="020B0A04020102020204" pitchFamily="34" charset="0"/>
              </a:rPr>
            </a:br>
            <a:r>
              <a:rPr lang="en-US" sz="1600" dirty="0">
                <a:latin typeface="Arial Black" panose="020B0A04020102020204" pitchFamily="34" charset="0"/>
              </a:rPr>
              <a:t>C1 Boys: Coach Craig Harrison</a:t>
            </a:r>
            <a:br>
              <a:rPr lang="en-US" sz="1600" dirty="0">
                <a:latin typeface="Arial Black" panose="020B0A04020102020204" pitchFamily="34" charset="0"/>
              </a:rPr>
            </a:br>
            <a:br>
              <a:rPr lang="en-US" sz="1600" dirty="0">
                <a:latin typeface="Arial Black" panose="020B0A04020102020204" pitchFamily="34" charset="0"/>
              </a:rPr>
            </a:br>
            <a:r>
              <a:rPr lang="en-US" sz="1600" dirty="0">
                <a:latin typeface="Arial Black" panose="020B0A04020102020204" pitchFamily="34" charset="0"/>
              </a:rPr>
              <a:t>C2 Boys: To </a:t>
            </a:r>
            <a:r>
              <a:rPr lang="en-US" sz="1600">
                <a:latin typeface="Arial Black" panose="020B0A04020102020204" pitchFamily="34" charset="0"/>
              </a:rPr>
              <a:t>Be Determined</a:t>
            </a:r>
            <a:br>
              <a:rPr lang="en-US" sz="1600" dirty="0"/>
            </a:br>
            <a:endParaRPr lang="en-US" sz="1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B6E9B4-BE8C-E63E-FC7D-1C81964008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1035" y="299200"/>
            <a:ext cx="6618890" cy="683284"/>
          </a:xfrm>
        </p:spPr>
        <p:txBody>
          <a:bodyPr>
            <a:norm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2025 Coaching Staff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0152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60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 Theme</vt:lpstr>
      <vt:lpstr>Varsity Girls: Coach Dirk Spitznagle   JV Girls: Coach Tiffany Oyen  C Girls: Coach: To Be Determined   Varsity Boys: Coach Valdy  JV Boys: Coach Bruce Temte  C1 Boys: Coach Craig Harrison  C2 Boys: To Be Determined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Varsity Girls: Coach Dirk Spitznagle and Coach Parvn Nanda  JV Girls: Coach Tiffany Oyen  Varsity Boys: Coach Valdy  JV Boys: Coach Bruce Temte  C Boys: Coach Brian Houghton</dc:title>
  <dc:creator>kristin harmes</dc:creator>
  <cp:lastModifiedBy>Kristin Harmes</cp:lastModifiedBy>
  <cp:revision>3</cp:revision>
  <dcterms:created xsi:type="dcterms:W3CDTF">2023-01-10T19:34:39Z</dcterms:created>
  <dcterms:modified xsi:type="dcterms:W3CDTF">2025-03-12T16:09:48Z</dcterms:modified>
</cp:coreProperties>
</file>